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7559675" cy="1069181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79425" indent="-22225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58850" indent="-4445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439863" indent="-68263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919288" indent="-90488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C1"/>
    <a:srgbClr val="FFE161"/>
    <a:srgbClr val="00CCFF"/>
    <a:srgbClr val="CCFFFF"/>
    <a:srgbClr val="E1ADB7"/>
    <a:srgbClr val="C6DCF2"/>
    <a:srgbClr val="3B3B3C"/>
    <a:srgbClr val="3A367B"/>
    <a:srgbClr val="BF4F64"/>
    <a:srgbClr val="9BC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35" autoAdjust="0"/>
    <p:restoredTop sz="93760" autoAdjust="0"/>
  </p:normalViewPr>
  <p:slideViewPr>
    <p:cSldViewPr>
      <p:cViewPr varScale="1">
        <p:scale>
          <a:sx n="78" d="100"/>
          <a:sy n="78" d="100"/>
        </p:scale>
        <p:origin x="1398" y="96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34" cy="49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7" rIns="91370" bIns="45687" numCol="1" anchor="t" anchorCtr="0" compatLnSpc="1">
            <a:prstTxWarp prst="textNoShape">
              <a:avLst/>
            </a:prstTxWarp>
          </a:bodyPr>
          <a:lstStyle>
            <a:lvl1pPr defTabSz="914474" eaLnBrk="1" hangingPunct="1">
              <a:defRPr sz="12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68" y="0"/>
            <a:ext cx="2949534" cy="49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7" rIns="91370" bIns="45687" numCol="1" anchor="t" anchorCtr="0" compatLnSpc="1">
            <a:prstTxWarp prst="textNoShape">
              <a:avLst/>
            </a:prstTxWarp>
          </a:bodyPr>
          <a:lstStyle>
            <a:lvl1pPr algn="r" defTabSz="914474" eaLnBrk="1" hangingPunct="1">
              <a:defRPr sz="12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911"/>
            <a:ext cx="2949534" cy="49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7" rIns="91370" bIns="45687" numCol="1" anchor="b" anchorCtr="0" compatLnSpc="1">
            <a:prstTxWarp prst="textNoShape">
              <a:avLst/>
            </a:prstTxWarp>
          </a:bodyPr>
          <a:lstStyle>
            <a:lvl1pPr defTabSz="914474" eaLnBrk="1" hangingPunct="1">
              <a:defRPr sz="12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68" y="9442911"/>
            <a:ext cx="2949534" cy="49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7" rIns="91370" bIns="45687" numCol="1" anchor="b" anchorCtr="0" compatLnSpc="1">
            <a:prstTxWarp prst="textNoShape">
              <a:avLst/>
            </a:prstTxWarp>
          </a:bodyPr>
          <a:lstStyle>
            <a:lvl1pPr algn="r" defTabSz="913217" eaLnBrk="1" hangingPunct="1">
              <a:defRPr sz="1200"/>
            </a:lvl1pPr>
          </a:lstStyle>
          <a:p>
            <a:pPr>
              <a:defRPr/>
            </a:pPr>
            <a:fld id="{A2644A27-5245-465F-9E0D-817A9B9AE5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2400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320631"/>
            <a:ext cx="6425724" cy="229257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2" y="6058695"/>
            <a:ext cx="5291773" cy="2732924"/>
          </a:xfrm>
        </p:spPr>
        <p:txBody>
          <a:bodyPr/>
          <a:lstStyle>
            <a:lvl1pPr marL="0" indent="0" algn="ctr">
              <a:buNone/>
              <a:defRPr/>
            </a:lvl1pPr>
            <a:lvl2pPr marL="493454" indent="0" algn="ctr">
              <a:buNone/>
              <a:defRPr/>
            </a:lvl2pPr>
            <a:lvl3pPr marL="986909" indent="0" algn="ctr">
              <a:buNone/>
              <a:defRPr/>
            </a:lvl3pPr>
            <a:lvl4pPr marL="1480363" indent="0" algn="ctr">
              <a:buNone/>
              <a:defRPr/>
            </a:lvl4pPr>
            <a:lvl5pPr marL="1973817" indent="0" algn="ctr">
              <a:buNone/>
              <a:defRPr/>
            </a:lvl5pPr>
            <a:lvl6pPr marL="2467271" indent="0" algn="ctr">
              <a:buNone/>
              <a:defRPr/>
            </a:lvl6pPr>
            <a:lvl7pPr marL="2960726" indent="0" algn="ctr">
              <a:buNone/>
              <a:defRPr/>
            </a:lvl7pPr>
            <a:lvl8pPr marL="3454181" indent="0" algn="ctr">
              <a:buNone/>
              <a:defRPr/>
            </a:lvl8pPr>
            <a:lvl9pPr marL="3947635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1BBAC-8EF0-41DF-AFAC-8941A9155E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51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87004-4D62-45D8-B297-14B03A622A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826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270" y="950955"/>
            <a:ext cx="1606431" cy="855345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976" y="950955"/>
            <a:ext cx="4651300" cy="855345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4FF91-BA55-4648-B189-BF126AAA4C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09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8EFB9-DB19-400A-93B9-9141633BE2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303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725" y="6870861"/>
            <a:ext cx="6425724" cy="2122942"/>
          </a:xfrm>
        </p:spPr>
        <p:txBody>
          <a:bodyPr anchor="t"/>
          <a:lstStyle>
            <a:lvl1pPr algn="l">
              <a:defRPr sz="4318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6725" y="4532029"/>
            <a:ext cx="6425724" cy="2338833"/>
          </a:xfrm>
        </p:spPr>
        <p:txBody>
          <a:bodyPr anchor="b"/>
          <a:lstStyle>
            <a:lvl1pPr marL="0" indent="0">
              <a:buNone/>
              <a:defRPr sz="2159"/>
            </a:lvl1pPr>
            <a:lvl2pPr marL="493454" indent="0">
              <a:buNone/>
              <a:defRPr sz="1943"/>
            </a:lvl2pPr>
            <a:lvl3pPr marL="986909" indent="0">
              <a:buNone/>
              <a:defRPr sz="1727"/>
            </a:lvl3pPr>
            <a:lvl4pPr marL="1480363" indent="0">
              <a:buNone/>
              <a:defRPr sz="1511"/>
            </a:lvl4pPr>
            <a:lvl5pPr marL="1973817" indent="0">
              <a:buNone/>
              <a:defRPr sz="1511"/>
            </a:lvl5pPr>
            <a:lvl6pPr marL="2467271" indent="0">
              <a:buNone/>
              <a:defRPr sz="1511"/>
            </a:lvl6pPr>
            <a:lvl7pPr marL="2960726" indent="0">
              <a:buNone/>
              <a:defRPr sz="1511"/>
            </a:lvl7pPr>
            <a:lvl8pPr marL="3454181" indent="0">
              <a:buNone/>
              <a:defRPr sz="1511"/>
            </a:lvl8pPr>
            <a:lvl9pPr marL="3947635" indent="0">
              <a:buNone/>
              <a:defRPr sz="151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9D850-A86E-436B-86E5-A69E58F9F5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78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977" y="3089318"/>
            <a:ext cx="3128865" cy="6415088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63835" y="3089318"/>
            <a:ext cx="3128865" cy="6415088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1AAD-0876-4F69-8E73-96487637DD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955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35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5" y="2393665"/>
            <a:ext cx="3340607" cy="997218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54" indent="0">
              <a:buNone/>
              <a:defRPr sz="2159" b="1"/>
            </a:lvl2pPr>
            <a:lvl3pPr marL="986909" indent="0">
              <a:buNone/>
              <a:defRPr sz="1943" b="1"/>
            </a:lvl3pPr>
            <a:lvl4pPr marL="1480363" indent="0">
              <a:buNone/>
              <a:defRPr sz="1727" b="1"/>
            </a:lvl4pPr>
            <a:lvl5pPr marL="1973817" indent="0">
              <a:buNone/>
              <a:defRPr sz="1727" b="1"/>
            </a:lvl5pPr>
            <a:lvl6pPr marL="2467271" indent="0">
              <a:buNone/>
              <a:defRPr sz="1727" b="1"/>
            </a:lvl6pPr>
            <a:lvl7pPr marL="2960726" indent="0">
              <a:buNone/>
              <a:defRPr sz="1727" b="1"/>
            </a:lvl7pPr>
            <a:lvl8pPr marL="3454181" indent="0">
              <a:buNone/>
              <a:defRPr sz="1727" b="1"/>
            </a:lvl8pPr>
            <a:lvl9pPr marL="3947635" indent="0">
              <a:buNone/>
              <a:defRPr sz="172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985" y="3390881"/>
            <a:ext cx="3340607" cy="6159786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86" y="2393665"/>
            <a:ext cx="3340606" cy="997218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54" indent="0">
              <a:buNone/>
              <a:defRPr sz="2159" b="1"/>
            </a:lvl2pPr>
            <a:lvl3pPr marL="986909" indent="0">
              <a:buNone/>
              <a:defRPr sz="1943" b="1"/>
            </a:lvl3pPr>
            <a:lvl4pPr marL="1480363" indent="0">
              <a:buNone/>
              <a:defRPr sz="1727" b="1"/>
            </a:lvl4pPr>
            <a:lvl5pPr marL="1973817" indent="0">
              <a:buNone/>
              <a:defRPr sz="1727" b="1"/>
            </a:lvl5pPr>
            <a:lvl6pPr marL="2467271" indent="0">
              <a:buNone/>
              <a:defRPr sz="1727" b="1"/>
            </a:lvl6pPr>
            <a:lvl7pPr marL="2960726" indent="0">
              <a:buNone/>
              <a:defRPr sz="1727" b="1"/>
            </a:lvl7pPr>
            <a:lvl8pPr marL="3454181" indent="0">
              <a:buNone/>
              <a:defRPr sz="1727" b="1"/>
            </a:lvl8pPr>
            <a:lvl9pPr marL="3947635" indent="0">
              <a:buNone/>
              <a:defRPr sz="172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86" y="3390881"/>
            <a:ext cx="3340606" cy="6159786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3F029-A411-40D6-951D-A93AA36BD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055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9FFAB-B2A9-44AC-B892-0153BE681E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941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91B1D-F426-49C0-A048-9ED4A88D95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537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4932"/>
            <a:ext cx="2486644" cy="1812810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623" y="424932"/>
            <a:ext cx="4226068" cy="9125737"/>
          </a:xfrm>
        </p:spPr>
        <p:txBody>
          <a:bodyPr/>
          <a:lstStyle>
            <a:lvl1pPr>
              <a:defRPr sz="3453"/>
            </a:lvl1pPr>
            <a:lvl2pPr>
              <a:defRPr sz="3022"/>
            </a:lvl2pPr>
            <a:lvl3pPr>
              <a:defRPr sz="2590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984" y="2237741"/>
            <a:ext cx="2486644" cy="7312926"/>
          </a:xfrm>
        </p:spPr>
        <p:txBody>
          <a:bodyPr/>
          <a:lstStyle>
            <a:lvl1pPr marL="0" indent="0">
              <a:buNone/>
              <a:defRPr sz="1511"/>
            </a:lvl1pPr>
            <a:lvl2pPr marL="493454" indent="0">
              <a:buNone/>
              <a:defRPr sz="1295"/>
            </a:lvl2pPr>
            <a:lvl3pPr marL="986909" indent="0">
              <a:buNone/>
              <a:defRPr sz="1079"/>
            </a:lvl3pPr>
            <a:lvl4pPr marL="1480363" indent="0">
              <a:buNone/>
              <a:defRPr sz="972"/>
            </a:lvl4pPr>
            <a:lvl5pPr marL="1973817" indent="0">
              <a:buNone/>
              <a:defRPr sz="972"/>
            </a:lvl5pPr>
            <a:lvl6pPr marL="2467271" indent="0">
              <a:buNone/>
              <a:defRPr sz="972"/>
            </a:lvl6pPr>
            <a:lvl7pPr marL="2960726" indent="0">
              <a:buNone/>
              <a:defRPr sz="972"/>
            </a:lvl7pPr>
            <a:lvl8pPr marL="3454181" indent="0">
              <a:buNone/>
              <a:defRPr sz="972"/>
            </a:lvl8pPr>
            <a:lvl9pPr marL="3947635" indent="0">
              <a:buNone/>
              <a:defRPr sz="97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F01D6-7BF7-45A9-9BD2-E1AB93465B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635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188" y="7484269"/>
            <a:ext cx="4535805" cy="884131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188" y="956094"/>
            <a:ext cx="4535805" cy="6415088"/>
          </a:xfrm>
        </p:spPr>
        <p:txBody>
          <a:bodyPr/>
          <a:lstStyle>
            <a:lvl1pPr marL="0" indent="0">
              <a:buNone/>
              <a:defRPr sz="3453"/>
            </a:lvl1pPr>
            <a:lvl2pPr marL="493454" indent="0">
              <a:buNone/>
              <a:defRPr sz="3022"/>
            </a:lvl2pPr>
            <a:lvl3pPr marL="986909" indent="0">
              <a:buNone/>
              <a:defRPr sz="2590"/>
            </a:lvl3pPr>
            <a:lvl4pPr marL="1480363" indent="0">
              <a:buNone/>
              <a:defRPr sz="2159"/>
            </a:lvl4pPr>
            <a:lvl5pPr marL="1973817" indent="0">
              <a:buNone/>
              <a:defRPr sz="2159"/>
            </a:lvl5pPr>
            <a:lvl6pPr marL="2467271" indent="0">
              <a:buNone/>
              <a:defRPr sz="2159"/>
            </a:lvl6pPr>
            <a:lvl7pPr marL="2960726" indent="0">
              <a:buNone/>
              <a:defRPr sz="2159"/>
            </a:lvl7pPr>
            <a:lvl8pPr marL="3454181" indent="0">
              <a:buNone/>
              <a:defRPr sz="2159"/>
            </a:lvl8pPr>
            <a:lvl9pPr marL="3947635" indent="0">
              <a:buNone/>
              <a:defRPr sz="215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188" y="8368400"/>
            <a:ext cx="4535805" cy="1254232"/>
          </a:xfrm>
        </p:spPr>
        <p:txBody>
          <a:bodyPr/>
          <a:lstStyle>
            <a:lvl1pPr marL="0" indent="0">
              <a:buNone/>
              <a:defRPr sz="1511"/>
            </a:lvl1pPr>
            <a:lvl2pPr marL="493454" indent="0">
              <a:buNone/>
              <a:defRPr sz="1295"/>
            </a:lvl2pPr>
            <a:lvl3pPr marL="986909" indent="0">
              <a:buNone/>
              <a:defRPr sz="1079"/>
            </a:lvl3pPr>
            <a:lvl4pPr marL="1480363" indent="0">
              <a:buNone/>
              <a:defRPr sz="972"/>
            </a:lvl4pPr>
            <a:lvl5pPr marL="1973817" indent="0">
              <a:buNone/>
              <a:defRPr sz="972"/>
            </a:lvl5pPr>
            <a:lvl6pPr marL="2467271" indent="0">
              <a:buNone/>
              <a:defRPr sz="972"/>
            </a:lvl6pPr>
            <a:lvl7pPr marL="2960726" indent="0">
              <a:buNone/>
              <a:defRPr sz="972"/>
            </a:lvl7pPr>
            <a:lvl8pPr marL="3454181" indent="0">
              <a:buNone/>
              <a:defRPr sz="972"/>
            </a:lvl8pPr>
            <a:lvl9pPr marL="3947635" indent="0">
              <a:buNone/>
              <a:defRPr sz="97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42EBD-1134-4ACD-89CD-3EBF10412D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937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6738" y="950913"/>
            <a:ext cx="6426200" cy="178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3089275"/>
            <a:ext cx="6426200" cy="641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6738" y="9740900"/>
            <a:ext cx="157480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511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740900"/>
            <a:ext cx="239395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511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740900"/>
            <a:ext cx="157480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511"/>
            </a:lvl1pPr>
          </a:lstStyle>
          <a:p>
            <a:pPr>
              <a:defRPr/>
            </a:pPr>
            <a:fld id="{D60B3C6A-B170-4A24-9E32-B7009699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7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700">
          <a:solidFill>
            <a:schemeClr val="tx2"/>
          </a:solidFill>
          <a:latin typeface="Times New Roman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700">
          <a:solidFill>
            <a:schemeClr val="tx2"/>
          </a:solidFill>
          <a:latin typeface="Times New Roman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700">
          <a:solidFill>
            <a:schemeClr val="tx2"/>
          </a:solidFill>
          <a:latin typeface="Times New Roman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700">
          <a:solidFill>
            <a:schemeClr val="tx2"/>
          </a:solidFill>
          <a:latin typeface="Times New Roman" charset="0"/>
          <a:ea typeface="ＭＳ Ｐゴシック" pitchFamily="50" charset="-128"/>
        </a:defRPr>
      </a:lvl5pPr>
      <a:lvl6pPr marL="493454" algn="ctr" rtl="0" fontAlgn="base">
        <a:spcBef>
          <a:spcPct val="0"/>
        </a:spcBef>
        <a:spcAft>
          <a:spcPct val="0"/>
        </a:spcAft>
        <a:defRPr kumimoji="1" sz="4749">
          <a:solidFill>
            <a:schemeClr val="tx2"/>
          </a:solidFill>
          <a:latin typeface="Times New Roman" charset="0"/>
          <a:ea typeface="ＭＳ Ｐゴシック" pitchFamily="50" charset="-128"/>
        </a:defRPr>
      </a:lvl6pPr>
      <a:lvl7pPr marL="986909" algn="ctr" rtl="0" fontAlgn="base">
        <a:spcBef>
          <a:spcPct val="0"/>
        </a:spcBef>
        <a:spcAft>
          <a:spcPct val="0"/>
        </a:spcAft>
        <a:defRPr kumimoji="1" sz="4749">
          <a:solidFill>
            <a:schemeClr val="tx2"/>
          </a:solidFill>
          <a:latin typeface="Times New Roman" charset="0"/>
          <a:ea typeface="ＭＳ Ｐゴシック" pitchFamily="50" charset="-128"/>
        </a:defRPr>
      </a:lvl7pPr>
      <a:lvl8pPr marL="1480363" algn="ctr" rtl="0" fontAlgn="base">
        <a:spcBef>
          <a:spcPct val="0"/>
        </a:spcBef>
        <a:spcAft>
          <a:spcPct val="0"/>
        </a:spcAft>
        <a:defRPr kumimoji="1" sz="4749">
          <a:solidFill>
            <a:schemeClr val="tx2"/>
          </a:solidFill>
          <a:latin typeface="Times New Roman" charset="0"/>
          <a:ea typeface="ＭＳ Ｐゴシック" pitchFamily="50" charset="-128"/>
        </a:defRPr>
      </a:lvl8pPr>
      <a:lvl9pPr marL="1973817" algn="ctr" rtl="0" fontAlgn="base">
        <a:spcBef>
          <a:spcPct val="0"/>
        </a:spcBef>
        <a:spcAft>
          <a:spcPct val="0"/>
        </a:spcAft>
        <a:defRPr kumimoji="1" sz="4749">
          <a:solidFill>
            <a:schemeClr val="tx2"/>
          </a:solidFill>
          <a:latin typeface="Times New Roman" charset="0"/>
          <a:ea typeface="ＭＳ Ｐゴシック" pitchFamily="50" charset="-128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33488" indent="-246063" algn="l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</a:defRPr>
      </a:lvl3pPr>
      <a:lvl4pPr marL="1725613" indent="-246063" algn="l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219325" indent="-246063" algn="l" rtl="0" eaLnBrk="0" fontAlgn="base" hangingPunct="0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713999" indent="-246728" algn="l" rtl="0" fontAlgn="base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6pPr>
      <a:lvl7pPr marL="3207453" indent="-246728" algn="l" rtl="0" fontAlgn="base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7pPr>
      <a:lvl8pPr marL="3700908" indent="-246728" algn="l" rtl="0" fontAlgn="base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8pPr>
      <a:lvl9pPr marL="4194362" indent="-246728" algn="l" rtl="0" fontAlgn="base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4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09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3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17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71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26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81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35" algn="l" defTabSz="986909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044575" y="533614"/>
            <a:ext cx="5294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ja-JP" altLang="en-US" sz="2000" b="1" dirty="0">
                <a:solidFill>
                  <a:srgbClr val="3A36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HG丸ｺﾞｼｯｸM-PRO" pitchFamily="50" charset="-128"/>
              </a:rPr>
              <a:t>バーチャルハリウッド協議会</a:t>
            </a:r>
            <a:endParaRPr kumimoji="0" lang="en-US" altLang="ja-JP" sz="2000" b="1" dirty="0">
              <a:solidFill>
                <a:srgbClr val="3A367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  <a:ea typeface="HG丸ｺﾞｼｯｸM-PRO" pitchFamily="50" charset="-128"/>
            </a:endParaRPr>
          </a:p>
          <a:p>
            <a:pPr algn="ctr">
              <a:defRPr/>
            </a:pPr>
            <a:r>
              <a:rPr kumimoji="0" lang="ja-JP" altLang="en-US" sz="2000" b="1" dirty="0">
                <a:solidFill>
                  <a:srgbClr val="3A36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HG丸ｺﾞｼｯｸM-PRO" pitchFamily="50" charset="-128"/>
              </a:rPr>
              <a:t>定例会オブザーブ参加申込書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539698" y="2346412"/>
            <a:ext cx="34544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申込日：　　　　年　　　　月　　　　日</a:t>
            </a:r>
          </a:p>
        </p:txBody>
      </p:sp>
      <p:sp>
        <p:nvSpPr>
          <p:cNvPr id="6164" name="Text Box 21"/>
          <p:cNvSpPr txBox="1">
            <a:spLocks noChangeArrowheads="1"/>
          </p:cNvSpPr>
          <p:nvPr/>
        </p:nvSpPr>
        <p:spPr bwMode="auto">
          <a:xfrm>
            <a:off x="566504" y="8514258"/>
            <a:ext cx="6323855" cy="1885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ご案内</a:t>
            </a: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2425" indent="-352425"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１．申込書を受領しましたら、バーチャルハリウッド協議会事務局（富士ゼロックス）から確認のご連絡をさせていただきます。</a:t>
            </a: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2425" indent="-352425">
              <a:spcBef>
                <a:spcPct val="0"/>
              </a:spcBef>
              <a:buFontTx/>
              <a:buNone/>
              <a:defRPr/>
            </a:pP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</a:t>
            </a:r>
            <a:r>
              <a:rPr kumimoji="0" lang="ja-JP" altLang="en-US" sz="1295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バーチャルハリウッド協議会ご入会に際しては、年会費</a:t>
            </a: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万円</a:t>
            </a: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社・</a:t>
            </a: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団体を申し受けます。</a:t>
            </a: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2425" indent="-352425">
              <a:spcBef>
                <a:spcPct val="0"/>
              </a:spcBef>
              <a:buFontTx/>
              <a:buNone/>
              <a:defRPr/>
            </a:pP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0" lang="ja-JP" altLang="en-US" sz="1295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バーチャルハリウッド協議会が主催する定例会等の場には、各社・団体から、複数名ご参加いただくことができます。</a:t>
            </a: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2425" indent="-352425">
              <a:spcBef>
                <a:spcPct val="0"/>
              </a:spcBef>
              <a:buFontTx/>
              <a:buNone/>
              <a:defRPr/>
            </a:pPr>
            <a:r>
              <a:rPr kumimoji="0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（会場の都合により制限を設けさせていただく場合もございます）</a:t>
            </a: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3910297" y="1376143"/>
            <a:ext cx="3310522" cy="324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altLang="ja-JP" sz="1511" b="1" dirty="0">
                <a:solidFill>
                  <a:srgbClr val="3A36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HG丸ｺﾞｼｯｸM-PRO" pitchFamily="50" charset="-128"/>
              </a:rPr>
              <a:t>e-mail</a:t>
            </a:r>
            <a:r>
              <a:rPr kumimoji="0" lang="ja-JP" altLang="en-US" sz="1511" b="1" dirty="0">
                <a:solidFill>
                  <a:srgbClr val="3A36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HG丸ｺﾞｼｯｸM-PRO" pitchFamily="50" charset="-128"/>
              </a:rPr>
              <a:t>：</a:t>
            </a:r>
            <a:r>
              <a:rPr kumimoji="0" lang="en-US" altLang="ja-JP" sz="1511" b="1" dirty="0">
                <a:solidFill>
                  <a:srgbClr val="3A36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HG丸ｺﾞｼｯｸM-PRO" pitchFamily="50" charset="-128"/>
              </a:rPr>
              <a:t> vhc-toiawase@vhcouncil.org</a:t>
            </a:r>
            <a:endParaRPr kumimoji="0" lang="en-US" altLang="ja-JP" sz="1511" b="1" dirty="0">
              <a:solidFill>
                <a:srgbClr val="3A367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  <a:ea typeface="HG丸ｺﾞｼｯｸM-PRO" pitchFamily="50" charset="-128"/>
            </a:endParaRPr>
          </a:p>
        </p:txBody>
      </p:sp>
      <p:sp>
        <p:nvSpPr>
          <p:cNvPr id="6175" name="Text Box 34"/>
          <p:cNvSpPr txBox="1">
            <a:spLocks noChangeArrowheads="1"/>
          </p:cNvSpPr>
          <p:nvPr/>
        </p:nvSpPr>
        <p:spPr bwMode="auto">
          <a:xfrm>
            <a:off x="737761" y="1749244"/>
            <a:ext cx="3042076" cy="29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バーチャルハリウッド協議会　御中</a:t>
            </a: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3693"/>
              </p:ext>
            </p:extLst>
          </p:nvPr>
        </p:nvGraphicFramePr>
        <p:xfrm>
          <a:off x="323453" y="3453914"/>
          <a:ext cx="6755642" cy="49545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6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566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企業</a:t>
                      </a:r>
                      <a:r>
                        <a:rPr kumimoji="1" lang="en-US" altLang="ja-JP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/</a:t>
                      </a:r>
                      <a:r>
                        <a:rPr kumimoji="1" lang="ja-JP" altLang="en-US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団体名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所属・役職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41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オブザーブ参加者氏名</a:t>
                      </a:r>
                      <a:endParaRPr kumimoji="1" lang="en-US" altLang="ja-JP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（複数名参加の場合は、</a:t>
                      </a:r>
                      <a:br>
                        <a:rPr kumimoji="1" lang="en-US" altLang="ja-JP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</a:br>
                      <a:r>
                        <a:rPr kumimoji="1" lang="ja-JP" altLang="en-US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　全員の氏名を記載）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2164">
                <a:tc rowSpan="4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連絡先</a:t>
                      </a:r>
                      <a:endParaRPr kumimoji="1" lang="en-US" altLang="ja-JP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（複数名参加の場合は、代表者</a:t>
                      </a:r>
                      <a:r>
                        <a:rPr kumimoji="1" lang="en-US" altLang="ja-JP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名の連絡先を記入ください）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住所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電話番号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FAX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ＤＦＧ中丸ゴシック体-U" panose="020F0500010101010101" pitchFamily="50" charset="-128"/>
                          <a:ea typeface="ＤＦＧ中丸ゴシック体-U" panose="020F0500010101010101" pitchFamily="50" charset="-128"/>
                        </a:rPr>
                        <a:t>E-mail</a:t>
                      </a:r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ＤＦＧ中丸ゴシック体-U" panose="020F0500010101010101" pitchFamily="50" charset="-128"/>
                        <a:ea typeface="ＤＦＧ中丸ゴシック体-U" panose="020F0500010101010101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236043" y="2992330"/>
            <a:ext cx="6984776" cy="29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0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月　　　日開催のバーチャルハリウッド協議会定例会にオブザーブ参加申込みします。</a:t>
            </a:r>
            <a:endParaRPr kumimoji="0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2299</TotalTime>
  <Words>129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ＤＦＧ中丸ゴシック体-U</vt:lpstr>
      <vt:lpstr>HG丸ｺﾞｼｯｸM-PRO</vt:lpstr>
      <vt:lpstr>ＭＳ Ｐゴシック</vt:lpstr>
      <vt:lpstr>Times New Roman</vt:lpstr>
      <vt:lpstr>標準デザイン</vt:lpstr>
      <vt:lpstr>PowerPoint プレゼンテーション</vt:lpstr>
    </vt:vector>
  </TitlesOfParts>
  <Company>Fuji Xerox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fx Namiki Ayuko</cp:lastModifiedBy>
  <cp:revision>181</cp:revision>
  <cp:lastPrinted>2015-10-15T04:37:07Z</cp:lastPrinted>
  <dcterms:created xsi:type="dcterms:W3CDTF">2009-09-10T05:04:21Z</dcterms:created>
  <dcterms:modified xsi:type="dcterms:W3CDTF">2018-07-25T05:14:43Z</dcterms:modified>
</cp:coreProperties>
</file>